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4" r:id="rId7"/>
    <p:sldId id="265" r:id="rId8"/>
    <p:sldId id="267" r:id="rId9"/>
    <p:sldId id="268" r:id="rId10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B3636-DF93-6BC7-2495-68534BE26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585E22-D517-CB17-48B4-0F9EF3F83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AA581D-2CB9-ACB0-1AB5-CAB0E322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627AA93-A5D7-3C1F-10AB-28BD02C98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7C96394-E7DE-E2D7-C9AC-5E30A2D6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037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3FD2A4-FD34-C187-36B4-3359886D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EABE5CA-29BE-6A2D-F51E-405B07F6F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3C8B292-6A20-2F86-2AB2-8BB07C6F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CB9F4C-D335-97CF-93CA-B96EED6C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A9E72FA-39E8-51A5-43AF-AE337ED4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770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CCF88E11-4224-5054-7694-DD2F9694C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EC343FE-ACF3-8E11-41F7-3E24E1AE3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6AC5D2-3CC2-EF5F-98BD-38BE900C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4E3A91E-79F0-60E2-AAF4-FE870F96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106127-D85C-0E5F-AAAA-3C9513CBA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773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C691F-0573-417D-EFF2-14D5C1F9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C68B3D2-8938-905F-22A3-F82CE76CC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49D2BD-C8F2-2CB3-74EF-544E9E4D9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567B502-7DDE-1534-412D-1D4CA01C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27632FC-42F4-D4CC-EAE1-8A71C801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1547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3F2E4D-D326-060A-5BC1-D103E5AF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669A608-3533-7FD8-3A8C-268A9C8AA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FB1EA4D-5AD6-EC9F-8FA9-C7A06937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088CDC5-8C15-C3B8-A575-C9E4AF73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BBC1FD8-5AD0-A631-69A7-3CB62920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116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4EA3-1D6F-2731-63CD-BBB66D1C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ECDE80-BF9B-054F-0717-B8195C64B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C3C9AA5-7CF9-AD84-1328-3B4F69DD8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B88B802-C79B-B540-D4B8-46B43E71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48D6F87-628D-8A71-47D6-AC1540AA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49B58A68-D159-B2E5-CEB1-37953174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777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8A9F00-0CC1-42DB-19F1-A7F412B4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F04E315-D52F-022A-8C88-161DB4D2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F9EF1EE-8C77-EF7B-92AA-A2BD42DCF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7057A30-7BE7-307F-E605-1EBB3465C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A35FA20E-A94F-E44F-A4C8-2EF5D0D36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38426E13-DA53-830D-873A-6C6DFAA7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2801414-6FC6-01F5-D199-928332A4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95834E25-72B4-7DB5-FBD7-CA273318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826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61D2F-2733-105B-634B-6E9BB813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FD905BB-55AE-EED6-86F9-C6A39EC59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740D7A1-9207-2E24-51E6-BDDDC2D55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9DB7F79-1A91-6017-4AD0-092A7F055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7275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B5AB9053-657A-5BF2-5AAF-E1D68C44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3573D0C-AE4F-7EBD-596B-8139E432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476EA48F-B3B8-98D1-5122-990CF72A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150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E399D-427B-0A09-5BFF-7ACC81EF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4EB3934-7211-DD23-B586-1653D6335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F6A09E9-4908-BB77-D93D-8B1B2E94D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EC57734-4ECE-A570-F3FE-32DB3EC4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575A029D-9E3E-C4FB-C962-BE3736A0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84E10AE8-CDB4-CFA5-214D-3BC01FC4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553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EC7D6A-5915-CE09-9164-2ACFF0788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1E0C65AB-D8FB-F0A2-903B-53163A0A2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7E6BE04F-1EE0-6B69-E444-1E94947CF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70C6C1D-EED3-E374-D79A-F9AE929AF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F3DB2B5-67F8-A3D2-CE3B-E345A168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C8F94BB-3D0E-68EA-0CE7-43AC1D65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398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6115BB1-55C0-AB8B-4C76-7EDC4B62F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13D62B3-A995-BD91-C6C7-CA621D68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C1E23E9-C83F-E9A8-81B3-A0BD4F82C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24CD61-B700-E54C-85EC-FB1622F3CBE2}" type="datetimeFigureOut">
              <a:rPr lang="da-DK" smtClean="0"/>
              <a:t>17.12.2024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66D1682-CBAB-8B84-2CE4-07F20F6A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D0604B3-A91D-CE2A-E721-6119F4108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89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1491A1-135F-A9EC-E951-C89D7409A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60338"/>
            <a:ext cx="9144000" cy="1252537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C81D84A-91FC-5C09-071D-47362F67B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D24B845A-7637-AB31-7395-439288DA8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4025" y="1217539"/>
            <a:ext cx="6678613" cy="2732160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A87F18FE-C693-7F35-337E-9DB994D8F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412" y="1154869"/>
            <a:ext cx="6678613" cy="2732160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F294A5A4-F989-D4D2-E625-431B30DB5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411" y="3891720"/>
            <a:ext cx="6678614" cy="273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111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1FB62D-EADD-87DA-A964-47D6CC42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1E70CA8-15DE-D0C8-23B8-876A3660E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 &amp; and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usages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fit/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minimizing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for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solving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problems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Various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course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regression tasks</a:t>
            </a:r>
          </a:p>
          <a:p>
            <a:pPr lvl="2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Neural Networks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Discuss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/See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3BFB8-87CD-B29B-35E1-B14D57FE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F74E63-320F-FAFA-8E59-D17310873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space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gradient</a:t>
            </a: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descent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Reproducibility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2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1CBB34-B7BB-FA42-4CB3-B1AF3359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11 – 17 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328A2C2-16FB-94BE-0B50-32B29CFEA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to 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several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Montecarlo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234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C1B97-908B-2B5B-5FED-75A2299FE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11 – 17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EA5CB9C-07BE-35EF-2368-030795FA8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CDA16EC1-F41B-6FB1-C217-7150ADBA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784" y="7458"/>
            <a:ext cx="6678614" cy="2732160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095072A4-DFB2-EF62-5DF5-F4D0F7061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784" y="4001294"/>
            <a:ext cx="6678613" cy="273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58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44490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C4588E-4021-842B-B57F-948A371A5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INSERT THE MISSING RESULTS HERE FOR 28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027A968-66D6-95EA-EEDE-95F0A93A5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3496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255C7-E845-26A7-0C38-D9762E96B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08FCD85-0B0E-90F1-746B-1D9956309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INSERT RESULT OF PARTICLE SWARM HERE</a:t>
            </a:r>
          </a:p>
        </p:txBody>
      </p:sp>
    </p:spTree>
    <p:extLst>
      <p:ext uri="{BB962C8B-B14F-4D97-AF65-F5344CB8AC3E}">
        <p14:creationId xmlns:p14="http://schemas.microsoft.com/office/powerpoint/2010/main" val="317016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121086-413A-D508-C565-E6C17729B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most optimal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fits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63CD08F-B1B4-8B87-068F-490151969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cases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analytical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Ordinary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squares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Ridge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regression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assign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”form of fit”</a:t>
            </a: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Kernel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ridge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regression  Data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determines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form</a:t>
            </a:r>
          </a:p>
          <a:p>
            <a:pPr lvl="1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From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specified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Kernel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125568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169</Words>
  <Application>Microsoft Macintosh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Times New Roman</vt:lpstr>
      <vt:lpstr>Office-tema</vt:lpstr>
      <vt:lpstr>Optimization</vt:lpstr>
      <vt:lpstr>Outline</vt:lpstr>
      <vt:lpstr>The optimization problem</vt:lpstr>
      <vt:lpstr>Exercises 11 – 17 </vt:lpstr>
      <vt:lpstr>Exercises 11 – 17 </vt:lpstr>
      <vt:lpstr>Another approach: Exercise 28 – Simulated annealing</vt:lpstr>
      <vt:lpstr>INSERT THE MISSING RESULTS HERE FOR 28</vt:lpstr>
      <vt:lpstr>Yet another approach: Exercise 16 – PSO</vt:lpstr>
      <vt:lpstr>Finding the most optimal fits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3</cp:revision>
  <dcterms:created xsi:type="dcterms:W3CDTF">2024-12-17T17:13:07Z</dcterms:created>
  <dcterms:modified xsi:type="dcterms:W3CDTF">2024-12-17T19:44:22Z</dcterms:modified>
</cp:coreProperties>
</file>

<file path=docProps/thumbnail.jpeg>
</file>